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9" r:id="rId3"/>
    <p:sldId id="258" r:id="rId4"/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07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64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6004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35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70442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23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205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65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3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79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5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239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766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0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0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94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F7605-C839-45BC-82E2-70CE37E6C190}" type="datetimeFigureOut">
              <a:rPr lang="en-US" smtClean="0"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8F860F-BA1A-4772-8314-A4F2CF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54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Romanticism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Then and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5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Literature affect civilization?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4255"/>
            <a:ext cx="8596668" cy="4367108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What aspects of Romanticism (light and/or dark) do you see as having had an affect on our society? (for good or bad)-  cite concepts explored by authors along with historical events.  Defend how they are </a:t>
            </a:r>
            <a:r>
              <a:rPr lang="en-US" sz="3600" dirty="0" smtClean="0"/>
              <a:t>linked.			</a:t>
            </a:r>
          </a:p>
          <a:p>
            <a:pPr lvl="1"/>
            <a:r>
              <a:rPr lang="en-US" sz="3200" dirty="0" smtClean="0"/>
              <a:t>Think personally- think “Self-</a:t>
            </a:r>
            <a:r>
              <a:rPr lang="en-US" sz="3200" dirty="0" err="1" smtClean="0"/>
              <a:t>Relience</a:t>
            </a:r>
            <a:r>
              <a:rPr lang="en-US" sz="3200" dirty="0" smtClean="0"/>
              <a:t>” ideas and “Nature” and “Walden” </a:t>
            </a:r>
          </a:p>
          <a:p>
            <a:pPr lvl="1"/>
            <a:r>
              <a:rPr lang="en-US" sz="3200" dirty="0" smtClean="0"/>
              <a:t>Think social structures and programs</a:t>
            </a:r>
          </a:p>
          <a:p>
            <a:pPr lvl="1"/>
            <a:r>
              <a:rPr lang="en-US" sz="3200" dirty="0" smtClean="0"/>
              <a:t>Think approaches to education</a:t>
            </a:r>
          </a:p>
          <a:p>
            <a:pPr lvl="1"/>
            <a:r>
              <a:rPr lang="en-US" sz="3200" dirty="0" smtClean="0"/>
              <a:t>Think about war</a:t>
            </a:r>
          </a:p>
          <a:p>
            <a:pPr lvl="1"/>
            <a:r>
              <a:rPr lang="en-US" sz="3200" dirty="0" smtClean="0"/>
              <a:t>Think with a global perspective</a:t>
            </a: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115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21</a:t>
            </a:r>
            <a:r>
              <a:rPr lang="en-US" baseline="30000" dirty="0" smtClean="0"/>
              <a:t>st</a:t>
            </a:r>
            <a:r>
              <a:rPr lang="en-US" dirty="0" smtClean="0"/>
              <a:t> century romantics…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aspects of </a:t>
            </a:r>
            <a:r>
              <a:rPr lang="en-US" sz="3200" dirty="0"/>
              <a:t>the Romantic </a:t>
            </a:r>
            <a:r>
              <a:rPr lang="en-US" sz="3200" dirty="0" smtClean="0"/>
              <a:t>worldview are </a:t>
            </a:r>
            <a:r>
              <a:rPr lang="en-US" sz="3200" dirty="0"/>
              <a:t>useful today? </a:t>
            </a:r>
            <a:r>
              <a:rPr lang="en-US" sz="3200" dirty="0" smtClean="0"/>
              <a:t>Why? </a:t>
            </a:r>
          </a:p>
          <a:p>
            <a:r>
              <a:rPr lang="en-US" sz="3200" dirty="0" smtClean="0"/>
              <a:t>If “none” why are they not?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32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Disobedience?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/>
              <a:t>What role should idealism play in politics? </a:t>
            </a:r>
            <a:endParaRPr lang="en-US" sz="2800" dirty="0" smtClean="0"/>
          </a:p>
          <a:p>
            <a:pPr lvl="1"/>
            <a:r>
              <a:rPr lang="en-US" sz="2800" dirty="0" smtClean="0"/>
              <a:t>Is </a:t>
            </a:r>
            <a:r>
              <a:rPr lang="en-US" sz="2800" dirty="0"/>
              <a:t>optimism about progress a form of self-delusion? </a:t>
            </a:r>
          </a:p>
          <a:p>
            <a:r>
              <a:rPr lang="en-US" sz="3000" dirty="0" smtClean="0"/>
              <a:t>Now, lets go back to that discussion about disagreements and dissent…what would romantic era writers say about this and would you agree or disagree </a:t>
            </a:r>
            <a:r>
              <a:rPr lang="en-US" sz="3000" dirty="0" smtClean="0"/>
              <a:t>;)</a:t>
            </a:r>
          </a:p>
          <a:p>
            <a:pPr lvl="1"/>
            <a:r>
              <a:rPr lang="en-US" sz="2800" dirty="0" smtClean="0"/>
              <a:t>Does dissent (protesting) work? </a:t>
            </a:r>
          </a:p>
          <a:p>
            <a:pPr lvl="2"/>
            <a:r>
              <a:rPr lang="en-US" sz="2600" dirty="0" smtClean="0"/>
              <a:t>If so, what forms of protesting seem to work best?</a:t>
            </a:r>
          </a:p>
          <a:p>
            <a:pPr lvl="2"/>
            <a:r>
              <a:rPr lang="en-US" sz="2600" dirty="0" smtClean="0"/>
              <a:t>If not, why?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45439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148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Romanticism </vt:lpstr>
      <vt:lpstr>How does Literature affect civilization?</vt:lpstr>
      <vt:lpstr>21st century romantics…</vt:lpstr>
      <vt:lpstr>Civil Disobedience?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Romanticism</dc:title>
  <dc:creator>Nadine Cooper</dc:creator>
  <cp:lastModifiedBy>Nadine Cooper</cp:lastModifiedBy>
  <cp:revision>5</cp:revision>
  <dcterms:created xsi:type="dcterms:W3CDTF">2016-11-16T03:16:21Z</dcterms:created>
  <dcterms:modified xsi:type="dcterms:W3CDTF">2016-11-16T16:32:33Z</dcterms:modified>
</cp:coreProperties>
</file>