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892D1A6-1549-49B6-AB3B-649F3CBA1F1D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3D2AFF84-6351-48E9-BA56-A53C65332E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D1A6-1549-49B6-AB3B-649F3CBA1F1D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FF84-6351-48E9-BA56-A53C65332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D1A6-1549-49B6-AB3B-649F3CBA1F1D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FF84-6351-48E9-BA56-A53C65332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D1A6-1549-49B6-AB3B-649F3CBA1F1D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FF84-6351-48E9-BA56-A53C65332E03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892D1A6-1549-49B6-AB3B-649F3CBA1F1D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FF84-6351-48E9-BA56-A53C65332E0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D1A6-1549-49B6-AB3B-649F3CBA1F1D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FF84-6351-48E9-BA56-A53C65332E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D1A6-1549-49B6-AB3B-649F3CBA1F1D}" type="datetimeFigureOut">
              <a:rPr lang="en-US" smtClean="0"/>
              <a:t>3/7/17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FF84-6351-48E9-BA56-A53C65332E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2D1A6-1549-49B6-AB3B-649F3CBA1F1D}" type="datetimeFigureOut">
              <a:rPr lang="en-US" smtClean="0"/>
              <a:t>3/7/17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FF84-6351-48E9-BA56-A53C65332E0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D1A6-1549-49B6-AB3B-649F3CBA1F1D}" type="datetimeFigureOut">
              <a:rPr lang="en-US" smtClean="0"/>
              <a:t>3/7/17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FF84-6351-48E9-BA56-A53C65332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892D1A6-1549-49B6-AB3B-649F3CBA1F1D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FF84-6351-48E9-BA56-A53C65332E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892D1A6-1549-49B6-AB3B-649F3CBA1F1D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FF84-6351-48E9-BA56-A53C65332E0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E892D1A6-1549-49B6-AB3B-649F3CBA1F1D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3D2AFF84-6351-48E9-BA56-A53C65332E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MLA Heading</a:t>
            </a:r>
          </a:p>
          <a:p>
            <a:r>
              <a:rPr lang="en-US" sz="2800" dirty="0" smtClean="0"/>
              <a:t>Title: Cultural Images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8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56263" cy="67325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Respond to the following questions</a:t>
            </a:r>
            <a:endParaRPr lang="en-US" sz="3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4320" y="1463040"/>
            <a:ext cx="859536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Choose </a:t>
            </a:r>
            <a:r>
              <a:rPr lang="en-US" b="1" u="sng" dirty="0" smtClean="0"/>
              <a:t>one</a:t>
            </a:r>
            <a:r>
              <a:rPr lang="en-US" dirty="0" smtClean="0"/>
              <a:t> of the </a:t>
            </a:r>
            <a:r>
              <a:rPr lang="en-US" dirty="0" smtClean="0"/>
              <a:t>readings we’ve read in the past 1-2 months to focus on.</a:t>
            </a:r>
            <a:endParaRPr lang="en-US" dirty="0" smtClean="0"/>
          </a:p>
          <a:p>
            <a:r>
              <a:rPr lang="en-US" dirty="0" smtClean="0"/>
              <a:t>What do you think was most significant about the reading you are </a:t>
            </a:r>
            <a:r>
              <a:rPr lang="en-US" dirty="0" smtClean="0"/>
              <a:t>choosing?</a:t>
            </a:r>
            <a:endParaRPr lang="en-US" dirty="0" smtClean="0"/>
          </a:p>
          <a:p>
            <a:r>
              <a:rPr lang="en-US" dirty="0" smtClean="0"/>
              <a:t>How does that reading regard dominant culture’s perception of American </a:t>
            </a:r>
            <a:r>
              <a:rPr lang="en-US" dirty="0" smtClean="0"/>
              <a:t>Indians?</a:t>
            </a:r>
            <a:endParaRPr lang="en-US" dirty="0" smtClean="0"/>
          </a:p>
          <a:p>
            <a:r>
              <a:rPr lang="en-US" dirty="0" smtClean="0"/>
              <a:t>What do you find most concerning about the attitude or tone of what you read?</a:t>
            </a:r>
          </a:p>
          <a:p>
            <a:r>
              <a:rPr lang="en-US" dirty="0" smtClean="0"/>
              <a:t>How does what you read speak both to our history with Native Americans and to the present situation?</a:t>
            </a:r>
          </a:p>
          <a:p>
            <a:r>
              <a:rPr lang="en-US" dirty="0" smtClean="0"/>
              <a:t>How would you describe dominant American culture’s relationship to Native Americans in 2017?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225" y="381000"/>
            <a:ext cx="8591550" cy="685801"/>
          </a:xfrm>
        </p:spPr>
        <p:txBody>
          <a:bodyPr/>
          <a:lstStyle/>
          <a:p>
            <a:r>
              <a:rPr lang="en-US" dirty="0" smtClean="0"/>
              <a:t>Socratic Seminar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/>
              <a:t>The past is never dead. It's not even past</a:t>
            </a:r>
            <a:r>
              <a:rPr lang="en-US" sz="3200" b="1" i="1" dirty="0" smtClean="0"/>
              <a:t>.</a:t>
            </a:r>
          </a:p>
          <a:p>
            <a:pPr marL="0" indent="0" algn="ctr">
              <a:buNone/>
            </a:pPr>
            <a:r>
              <a:rPr lang="en-US" sz="1800" dirty="0" smtClean="0"/>
              <a:t>William </a:t>
            </a:r>
            <a:r>
              <a:rPr lang="en-US" sz="1800" dirty="0" err="1" smtClean="0"/>
              <a:t>Faulker</a:t>
            </a:r>
            <a:r>
              <a:rPr lang="en-US" sz="1800" dirty="0" smtClean="0"/>
              <a:t> – Requiem for a Nun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3200" dirty="0" smtClean="0"/>
              <a:t>Over Arching Question: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 marL="170752" lvl="1" indent="0" algn="ctr">
              <a:buNone/>
            </a:pPr>
            <a:r>
              <a:rPr lang="en-US" sz="3200" i="1" dirty="0" smtClean="0"/>
              <a:t>How </a:t>
            </a:r>
            <a:r>
              <a:rPr lang="en-US" sz="3200" i="1" dirty="0"/>
              <a:t>have </a:t>
            </a:r>
            <a:r>
              <a:rPr lang="en-US" sz="3200" i="1" dirty="0" smtClean="0"/>
              <a:t>past </a:t>
            </a:r>
            <a:r>
              <a:rPr lang="en-US" sz="3200" i="1" dirty="0"/>
              <a:t>experiences of Native Americans influenced </a:t>
            </a:r>
            <a:r>
              <a:rPr lang="en-US" sz="3200" i="1" dirty="0" smtClean="0"/>
              <a:t>our perception of </a:t>
            </a:r>
            <a:r>
              <a:rPr lang="en-US" sz="3200" i="1" dirty="0"/>
              <a:t>Native Americans today</a:t>
            </a:r>
            <a:r>
              <a:rPr lang="en-US" sz="3200" i="1" dirty="0" smtClean="0"/>
              <a:t>? How is the representation of those experiences similar and different from the reality of their impact?</a:t>
            </a: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13635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225" y="304800"/>
            <a:ext cx="859155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Cultural Stereo-types and Perceptions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4320" y="1295400"/>
            <a:ext cx="8595360" cy="4937760"/>
          </a:xfrm>
        </p:spPr>
        <p:txBody>
          <a:bodyPr>
            <a:normAutofit/>
          </a:bodyPr>
          <a:lstStyle/>
          <a:p>
            <a:pPr marL="365760" lvl="1">
              <a:buFont typeface="Wingdings" pitchFamily="2" charset="2"/>
              <a:buChar char=""/>
            </a:pPr>
            <a:r>
              <a:rPr lang="en-US" sz="2400" dirty="0" smtClean="0"/>
              <a:t>How are stereo-types of marginalized communities created? </a:t>
            </a:r>
            <a:br>
              <a:rPr lang="en-US" sz="2400" dirty="0" smtClean="0"/>
            </a:br>
            <a:endParaRPr lang="en-US" sz="2400" dirty="0" smtClean="0"/>
          </a:p>
          <a:p>
            <a:pPr marL="365760" lvl="1">
              <a:buFont typeface="Wingdings" pitchFamily="2" charset="2"/>
              <a:buChar char=""/>
            </a:pPr>
            <a:r>
              <a:rPr lang="en-US" sz="2400" dirty="0" smtClean="0"/>
              <a:t>Do they come from the actions of the community, or the perception of people outside that community?</a:t>
            </a:r>
          </a:p>
          <a:p>
            <a:pPr marL="365760" lvl="1">
              <a:buFont typeface="Wingdings" pitchFamily="2" charset="2"/>
              <a:buChar char=""/>
            </a:pPr>
            <a:endParaRPr lang="en-US" sz="2400" dirty="0"/>
          </a:p>
          <a:p>
            <a:pPr marL="365760" lvl="1">
              <a:buFont typeface="Wingdings" pitchFamily="2" charset="2"/>
              <a:buChar char=""/>
            </a:pPr>
            <a:r>
              <a:rPr lang="en-US" sz="2400" dirty="0" smtClean="0"/>
              <a:t>How </a:t>
            </a:r>
            <a:r>
              <a:rPr lang="en-US" sz="2400" dirty="0"/>
              <a:t>do persistent stereo-types both inform and create cultural </a:t>
            </a:r>
            <a:r>
              <a:rPr lang="en-US" sz="2400" dirty="0" smtClean="0"/>
              <a:t>tension? </a:t>
            </a:r>
            <a:br>
              <a:rPr lang="en-US" sz="2400" dirty="0" smtClean="0"/>
            </a:br>
            <a:endParaRPr lang="en-US" sz="2400" dirty="0" smtClean="0"/>
          </a:p>
          <a:p>
            <a:pPr marL="365760" lvl="1">
              <a:buFont typeface="Wingdings" pitchFamily="2" charset="2"/>
              <a:buChar char=""/>
            </a:pPr>
            <a:r>
              <a:rPr lang="en-US" sz="2400" dirty="0" smtClean="0"/>
              <a:t>Why </a:t>
            </a:r>
            <a:r>
              <a:rPr lang="en-US" sz="2400" dirty="0"/>
              <a:t>are they problematic and at times paradoxical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endParaRPr lang="en-US" sz="2400" dirty="0" smtClean="0"/>
          </a:p>
          <a:p>
            <a:pPr marL="365760" lvl="1">
              <a:buFont typeface="Wingdings" pitchFamily="2" charset="2"/>
              <a:buChar char=""/>
            </a:pP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63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225" y="304800"/>
            <a:ext cx="859155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Cultural Stereo-types and Perceptions, contd.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4320" y="1295400"/>
            <a:ext cx="8595360" cy="4937760"/>
          </a:xfrm>
        </p:spPr>
        <p:txBody>
          <a:bodyPr>
            <a:normAutofit/>
          </a:bodyPr>
          <a:lstStyle/>
          <a:p>
            <a:pPr marL="365760" lvl="1">
              <a:buFont typeface="Wingdings" pitchFamily="2" charset="2"/>
              <a:buChar char=""/>
            </a:pPr>
            <a:r>
              <a:rPr lang="en-US" sz="2400" dirty="0"/>
              <a:t>What if your culture is marginal and therefore there are few representations of it in the dominant culture?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65760" lvl="1">
              <a:buFont typeface="Wingdings" pitchFamily="2" charset="2"/>
              <a:buChar char=""/>
            </a:pPr>
            <a:r>
              <a:rPr lang="en-US" sz="2400" dirty="0" smtClean="0"/>
              <a:t>What </a:t>
            </a:r>
            <a:r>
              <a:rPr lang="en-US" sz="2400" dirty="0"/>
              <a:t>happens when those representations are typically antiquated and interchangeable?</a:t>
            </a:r>
            <a:br>
              <a:rPr lang="en-US" sz="2400" dirty="0"/>
            </a:br>
            <a:endParaRPr lang="en-US" sz="2400" dirty="0"/>
          </a:p>
          <a:p>
            <a:pPr marL="365760" lvl="1">
              <a:buFont typeface="Wingdings" pitchFamily="2" charset="2"/>
              <a:buChar char=""/>
            </a:pPr>
            <a:r>
              <a:rPr lang="en-US" sz="2400" dirty="0"/>
              <a:t>What happens if we replace those stereo-types with new images? What could those images be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endParaRPr lang="en-US" sz="2400" dirty="0" smtClean="0"/>
          </a:p>
          <a:p>
            <a:pPr marL="365760" lvl="1">
              <a:buFont typeface="Wingdings" pitchFamily="2" charset="2"/>
              <a:buChar char=""/>
            </a:pPr>
            <a:r>
              <a:rPr lang="en-US" sz="2400" dirty="0" smtClean="0"/>
              <a:t>How </a:t>
            </a:r>
            <a:r>
              <a:rPr lang="en-US" sz="2400" dirty="0"/>
              <a:t>can we prevent </a:t>
            </a:r>
            <a:r>
              <a:rPr lang="en-US" sz="2400" dirty="0" smtClean="0"/>
              <a:t>those images from </a:t>
            </a:r>
            <a:r>
              <a:rPr lang="en-US" sz="2400" dirty="0"/>
              <a:t>becoming just as stereotypical?</a:t>
            </a:r>
          </a:p>
          <a:p>
            <a:pPr marL="365760" lvl="1">
              <a:buFont typeface="Wingdings" pitchFamily="2" charset="2"/>
              <a:buChar char=""/>
            </a:pP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4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225" y="381000"/>
            <a:ext cx="8591550" cy="6096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Storyteller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4320" y="1307592"/>
            <a:ext cx="8595360" cy="5093208"/>
          </a:xfrm>
        </p:spPr>
        <p:txBody>
          <a:bodyPr>
            <a:normAutofit/>
          </a:bodyPr>
          <a:lstStyle/>
          <a:p>
            <a:pPr marL="365760" lvl="1">
              <a:buFont typeface="Wingdings" pitchFamily="2" charset="2"/>
              <a:buChar char=""/>
            </a:pPr>
            <a:r>
              <a:rPr lang="en-US" sz="3200" dirty="0"/>
              <a:t>Think about how </a:t>
            </a:r>
            <a:r>
              <a:rPr lang="en-US" sz="3200" dirty="0" smtClean="0"/>
              <a:t>storytelling </a:t>
            </a:r>
            <a:r>
              <a:rPr lang="en-US" sz="3200" dirty="0"/>
              <a:t>is addressed in the literature and readings we have </a:t>
            </a:r>
            <a:r>
              <a:rPr lang="en-US" sz="3200" dirty="0" smtClean="0"/>
              <a:t>explored, especially in the film </a:t>
            </a:r>
            <a:r>
              <a:rPr lang="en-US" sz="3200" i="1" dirty="0" smtClean="0"/>
              <a:t>Smoke Signals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endParaRPr lang="en-US" sz="3200" dirty="0" smtClean="0"/>
          </a:p>
          <a:p>
            <a:pPr marL="365760" lvl="1">
              <a:buFont typeface="Wingdings" pitchFamily="2" charset="2"/>
              <a:buChar char=""/>
            </a:pPr>
            <a:r>
              <a:rPr lang="en-US" sz="3200" dirty="0" smtClean="0"/>
              <a:t>How </a:t>
            </a:r>
            <a:r>
              <a:rPr lang="en-US" sz="3200" dirty="0"/>
              <a:t>is storytelling utilized to make meaning from collective and individual experiences?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  <a:p>
            <a:pPr marL="365760" lvl="1">
              <a:buFont typeface="Wingdings" pitchFamily="2" charset="2"/>
              <a:buChar char=""/>
            </a:pPr>
            <a:r>
              <a:rPr lang="en-US" sz="3200" dirty="0" smtClean="0"/>
              <a:t>Whose stories are being told? Whose stories are not being told?</a:t>
            </a:r>
          </a:p>
        </p:txBody>
      </p:sp>
    </p:spTree>
    <p:extLst>
      <p:ext uri="{BB962C8B-B14F-4D97-AF65-F5344CB8AC3E}">
        <p14:creationId xmlns:p14="http://schemas.microsoft.com/office/powerpoint/2010/main" val="318966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225" y="381000"/>
            <a:ext cx="8591550" cy="6096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Taking it further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5178552"/>
          </a:xfrm>
        </p:spPr>
        <p:txBody>
          <a:bodyPr>
            <a:normAutofit/>
          </a:bodyPr>
          <a:lstStyle/>
          <a:p>
            <a:pPr marL="365760" lvl="1">
              <a:buFont typeface="Wingdings" pitchFamily="2" charset="2"/>
              <a:buChar char="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Who has a right to tell the stories of Native Americans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? Should storytelling be limited to certain people who have had those experiences? Why, or why not? </a:t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5760" lvl="1">
              <a:buFont typeface="Wingdings" pitchFamily="2" charset="2"/>
              <a:buChar char="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At what point does storytelling become cultural appropriation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lvl="1">
              <a:buFont typeface="Wingdings" pitchFamily="2" charset="2"/>
              <a:buChar char="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How are different forms and histories of oppression connected to each other? Use examples from the text. </a:t>
            </a:r>
          </a:p>
          <a:p>
            <a:pPr marL="365760" lvl="1">
              <a:buFont typeface="Wingdings" pitchFamily="2" charset="2"/>
              <a:buChar char=""/>
            </a:pPr>
            <a:endParaRPr lang="en-US" sz="2800" dirty="0" smtClean="0"/>
          </a:p>
          <a:p>
            <a:pPr marL="365760" lvl="1">
              <a:buFont typeface="Wingdings" pitchFamily="2" charset="2"/>
              <a:buChar char=""/>
            </a:pPr>
            <a:endParaRPr lang="en-US" sz="2800" dirty="0"/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83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4307</TotalTime>
  <Words>234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Soho</vt:lpstr>
      <vt:lpstr>March 9, 10</vt:lpstr>
      <vt:lpstr>Respond to the following questions</vt:lpstr>
      <vt:lpstr>Socratic Seminar</vt:lpstr>
      <vt:lpstr>Cultural Stereo-types and Perceptions</vt:lpstr>
      <vt:lpstr>Cultural Stereo-types and Perceptions, contd.</vt:lpstr>
      <vt:lpstr>The Storyteller</vt:lpstr>
      <vt:lpstr>Taking it further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4,5</dc:title>
  <dc:creator>Windows User</dc:creator>
  <cp:lastModifiedBy>Josephine</cp:lastModifiedBy>
  <cp:revision>14</cp:revision>
  <dcterms:created xsi:type="dcterms:W3CDTF">2015-02-04T15:25:56Z</dcterms:created>
  <dcterms:modified xsi:type="dcterms:W3CDTF">2017-03-09T14:39:57Z</dcterms:modified>
</cp:coreProperties>
</file>